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3" r:id="rId19"/>
    <p:sldId id="257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4000" dirty="0"/>
              <a:t>Рубрика</a:t>
            </a:r>
            <a:r>
              <a:rPr lang="en-US" sz="4000" dirty="0"/>
              <a:t> </a:t>
            </a:r>
            <a:r>
              <a:rPr lang="ru-RU" sz="4000" dirty="0"/>
              <a:t>:</a:t>
            </a:r>
            <a:r>
              <a:rPr lang="en-US" sz="4000" dirty="0"/>
              <a:t>    </a:t>
            </a:r>
            <a:r>
              <a:rPr lang="ru-RU" sz="4000" dirty="0"/>
              <a:t>«Из опыта работы»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«</a:t>
            </a:r>
            <a:r>
              <a:rPr lang="ru-RU" sz="6000" b="1" dirty="0"/>
              <a:t>О развитии футбола</a:t>
            </a:r>
            <a:r>
              <a:rPr lang="ru-RU" sz="6000" b="1" dirty="0" smtClean="0"/>
              <a:t>:</a:t>
            </a:r>
          </a:p>
          <a:p>
            <a:pPr marL="0" indent="0" algn="ctr">
              <a:buNone/>
            </a:pPr>
            <a:r>
              <a:rPr lang="ru-RU" sz="6000" b="1" dirty="0" smtClean="0"/>
              <a:t> </a:t>
            </a:r>
            <a:r>
              <a:rPr lang="ru-RU" sz="6000" b="1" dirty="0"/>
              <a:t>в мире, </a:t>
            </a:r>
            <a:endParaRPr lang="ru-RU" sz="6000" b="1" dirty="0" smtClean="0"/>
          </a:p>
          <a:p>
            <a:pPr marL="0" indent="0" algn="ctr">
              <a:buNone/>
            </a:pPr>
            <a:r>
              <a:rPr lang="ru-RU" sz="6000" b="1" dirty="0" smtClean="0"/>
              <a:t>Беларуси</a:t>
            </a:r>
            <a:r>
              <a:rPr lang="ru-RU" sz="6000" b="1" dirty="0"/>
              <a:t>, </a:t>
            </a:r>
            <a:r>
              <a:rPr lang="ru-RU" sz="6000" b="1" dirty="0" smtClean="0"/>
              <a:t>Гомеле</a:t>
            </a:r>
            <a:r>
              <a:rPr lang="ru-RU" sz="6000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73325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Говейко</a:t>
            </a:r>
            <a:r>
              <a:rPr lang="ru-RU" b="1" dirty="0"/>
              <a:t> С.Н., доцент, к.э.н., </a:t>
            </a:r>
            <a:br>
              <a:rPr lang="ru-RU" b="1" dirty="0"/>
            </a:br>
            <a:r>
              <a:rPr lang="ru-RU" b="1" dirty="0"/>
              <a:t>заведующий кафедрой КД и ИТ в экономике</a:t>
            </a:r>
          </a:p>
        </p:txBody>
      </p:sp>
    </p:spTree>
    <p:extLst>
      <p:ext uri="{BB962C8B-B14F-4D97-AF65-F5344CB8AC3E}">
        <p14:creationId xmlns:p14="http://schemas.microsoft.com/office/powerpoint/2010/main" val="11856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«Локомотив» Гомель - «Красный инструментальщик» Ленинград</a:t>
            </a:r>
            <a:br>
              <a:rPr lang="ru-RU" dirty="0" smtClean="0"/>
            </a:br>
            <a:r>
              <a:rPr lang="ru-RU" dirty="0" smtClean="0"/>
              <a:t>5:0,</a:t>
            </a:r>
            <a:br>
              <a:rPr lang="ru-RU" dirty="0" smtClean="0"/>
            </a:br>
            <a:r>
              <a:rPr lang="ru-RU" dirty="0" smtClean="0"/>
              <a:t> 1936 год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9766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5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Футбольный клуб</a:t>
            </a:r>
            <a:br>
              <a:rPr lang="ru-RU" dirty="0" smtClean="0"/>
            </a:br>
            <a:r>
              <a:rPr lang="ru-RU" dirty="0" smtClean="0"/>
              <a:t>«Локомотив», 1946 год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1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Футбольный клуб</a:t>
            </a:r>
            <a:br>
              <a:rPr lang="ru-RU" dirty="0"/>
            </a:br>
            <a:r>
              <a:rPr lang="ru-RU" dirty="0"/>
              <a:t>«Локомотив», </a:t>
            </a:r>
            <a:r>
              <a:rPr lang="ru-RU" dirty="0" smtClean="0"/>
              <a:t>1947 </a:t>
            </a:r>
            <a:r>
              <a:rPr lang="ru-RU" dirty="0"/>
              <a:t>год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69882" cy="37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6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</a:t>
            </a:r>
            <a:br>
              <a:rPr lang="ru-RU" dirty="0"/>
            </a:br>
            <a:r>
              <a:rPr lang="ru-RU" dirty="0"/>
              <a:t>«Локомотив», </a:t>
            </a:r>
            <a:r>
              <a:rPr lang="ru-RU" dirty="0" smtClean="0"/>
              <a:t>1949 </a:t>
            </a:r>
            <a:r>
              <a:rPr lang="ru-RU" dirty="0"/>
              <a:t>год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6912768" cy="45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8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</a:t>
            </a:r>
            <a:br>
              <a:rPr lang="ru-RU" dirty="0"/>
            </a:br>
            <a:r>
              <a:rPr lang="ru-RU" dirty="0"/>
              <a:t>«Локомотив», </a:t>
            </a:r>
            <a:r>
              <a:rPr lang="ru-RU" dirty="0" smtClean="0"/>
              <a:t>1950 </a:t>
            </a:r>
            <a:r>
              <a:rPr lang="ru-RU" dirty="0"/>
              <a:t>год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32647" cy="422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43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</a:t>
            </a:r>
            <a:br>
              <a:rPr lang="ru-RU" dirty="0"/>
            </a:br>
            <a:r>
              <a:rPr lang="ru-RU" dirty="0"/>
              <a:t>«Локомотив», 1950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375"/>
            <a:ext cx="6408712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Форварды «Локомотива» с детьми,</a:t>
            </a:r>
            <a:br>
              <a:rPr lang="ru-RU" dirty="0" smtClean="0"/>
            </a:br>
            <a:r>
              <a:rPr lang="ru-RU" dirty="0" smtClean="0"/>
              <a:t>50-е годы ХХ века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98327" cy="47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5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Полесская</a:t>
            </a:r>
            <a:r>
              <a:rPr lang="ru-RU" dirty="0" smtClean="0"/>
              <a:t> правда», 1932 год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176464" cy="51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Полесская</a:t>
            </a:r>
            <a:r>
              <a:rPr lang="ru-RU" dirty="0" smtClean="0"/>
              <a:t> правда», 1934 год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544616" cy="45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3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«Гомельская правда» от 10 августа </a:t>
            </a:r>
            <a:r>
              <a:rPr lang="ru-RU" sz="2000" smtClean="0"/>
              <a:t>1968 года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1411"/>
            <a:ext cx="8549376" cy="5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матча, 1919 год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1033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3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Футбольный клуб «Локомотив»,</a:t>
            </a:r>
            <a:br>
              <a:rPr lang="ru-RU" dirty="0" smtClean="0"/>
            </a:br>
            <a:r>
              <a:rPr lang="ru-RU" dirty="0" smtClean="0"/>
              <a:t> из личного архива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6426"/>
            <a:ext cx="6917375" cy="40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7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 «Локомотив»,</a:t>
            </a:r>
            <a:br>
              <a:rPr lang="ru-RU" dirty="0"/>
            </a:br>
            <a:r>
              <a:rPr lang="ru-RU" dirty="0"/>
              <a:t> из личного архива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0487"/>
            <a:ext cx="7063581" cy="38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9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690864" cy="337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«Гомельская правда»</a:t>
            </a:r>
            <a:br>
              <a:rPr lang="ru-RU" dirty="0" smtClean="0"/>
            </a:br>
            <a:r>
              <a:rPr lang="ru-RU" dirty="0" smtClean="0"/>
              <a:t>от</a:t>
            </a:r>
            <a:br>
              <a:rPr lang="ru-RU" dirty="0" smtClean="0"/>
            </a:br>
            <a:r>
              <a:rPr lang="ru-RU" dirty="0" smtClean="0"/>
              <a:t>14.09.1948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1683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4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 «Локомотив»,</a:t>
            </a:r>
            <a:br>
              <a:rPr lang="ru-RU" dirty="0"/>
            </a:br>
            <a:r>
              <a:rPr lang="ru-RU" dirty="0"/>
              <a:t> из личного архива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39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0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Футбольный клуб «Локомотив»,</a:t>
            </a:r>
            <a:br>
              <a:rPr lang="ru-RU" dirty="0"/>
            </a:br>
            <a:r>
              <a:rPr lang="ru-RU" dirty="0"/>
              <a:t> из личного архива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5418"/>
            <a:ext cx="6768752" cy="45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528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«Гомельская правда» </a:t>
            </a:r>
            <a:br>
              <a:rPr lang="ru-RU" dirty="0" smtClean="0"/>
            </a:br>
            <a:r>
              <a:rPr lang="ru-RU" dirty="0" smtClean="0"/>
              <a:t>от 14.07.1948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128328" cy="438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7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51705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«Гомельская </a:t>
            </a:r>
            <a:br>
              <a:rPr lang="ru-RU" sz="4000" dirty="0" smtClean="0"/>
            </a:br>
            <a:r>
              <a:rPr lang="ru-RU" sz="4000" dirty="0" smtClean="0"/>
              <a:t>правда»</a:t>
            </a:r>
            <a:br>
              <a:rPr lang="ru-RU" sz="4000" dirty="0" smtClean="0"/>
            </a:br>
            <a:r>
              <a:rPr lang="ru-RU" sz="4000" dirty="0" smtClean="0"/>
              <a:t>от 18.08.1949 года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8806"/>
            <a:ext cx="1944216" cy="38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7302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2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pic>
        <p:nvPicPr>
          <p:cNvPr id="16386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2828" r="20354" b="11346"/>
          <a:stretch>
            <a:fillRect/>
          </a:stretch>
        </p:blipFill>
        <p:spPr bwMode="auto">
          <a:xfrm>
            <a:off x="2915816" y="2571893"/>
            <a:ext cx="34480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1" y="1124744"/>
            <a:ext cx="6480720" cy="47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5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Футбольная команда </a:t>
            </a:r>
            <a:br>
              <a:rPr lang="ru-RU" dirty="0" smtClean="0"/>
            </a:br>
            <a:r>
              <a:rPr lang="ru-RU" dirty="0" smtClean="0"/>
              <a:t>образца 20-х годов ХХ века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04" y="1844133"/>
            <a:ext cx="2876191" cy="40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9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Стадион «Локомотив»</a:t>
            </a:r>
            <a:br>
              <a:rPr lang="ru-RU" dirty="0"/>
            </a:br>
            <a:r>
              <a:rPr lang="ru-RU" dirty="0" smtClean="0"/>
              <a:t>вид с высоты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20230" cy="43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5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Стадион «Локомотив»</a:t>
            </a:r>
            <a:br>
              <a:rPr lang="ru-RU" dirty="0" smtClean="0"/>
            </a:br>
            <a:r>
              <a:rPr lang="ru-RU" dirty="0" smtClean="0"/>
              <a:t>середина 30–х годов ХХ века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1305"/>
            <a:ext cx="6336704" cy="438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Сборная Гомеля по футболу, </a:t>
            </a:r>
            <a:br>
              <a:rPr lang="ru-RU" dirty="0"/>
            </a:br>
            <a:r>
              <a:rPr lang="ru-RU" dirty="0" smtClean="0"/>
              <a:t>1931 </a:t>
            </a:r>
            <a:r>
              <a:rPr lang="ru-RU" dirty="0"/>
              <a:t>год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436526" cy="39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0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Футбольная команда «Динамо», 1931 год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800" cy="478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9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Сборная Гомеля по футболу, </a:t>
            </a:r>
            <a:br>
              <a:rPr lang="ru-RU" dirty="0" smtClean="0"/>
            </a:br>
            <a:r>
              <a:rPr lang="ru-RU" dirty="0" smtClean="0"/>
              <a:t>1932 год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0894"/>
            <a:ext cx="6192688" cy="38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9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Команда ПВРЗ, 1933 год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3166"/>
            <a:ext cx="6912768" cy="44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2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021FB4-FE29-426F-9486-5B214D79D603}"/>
</file>

<file path=customXml/itemProps2.xml><?xml version="1.0" encoding="utf-8"?>
<ds:datastoreItem xmlns:ds="http://schemas.openxmlformats.org/officeDocument/2006/customXml" ds:itemID="{2CB76D91-F72C-4866-9712-8F353BB1B7E5}"/>
</file>

<file path=customXml/itemProps3.xml><?xml version="1.0" encoding="utf-8"?>
<ds:datastoreItem xmlns:ds="http://schemas.openxmlformats.org/officeDocument/2006/customXml" ds:itemID="{EE2B13F0-8F26-49A6-95DB-7FA36B8A7404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Рубрика :    «Из опыта работы» </vt:lpstr>
      <vt:lpstr>После матча, 1919 год</vt:lpstr>
      <vt:lpstr>Футбольная команда  образца 20-х годов ХХ века</vt:lpstr>
      <vt:lpstr>Стадион «Локомотив» вид с высоты</vt:lpstr>
      <vt:lpstr>Стадион «Локомотив» середина 30–х годов ХХ века</vt:lpstr>
      <vt:lpstr>Сборная Гомеля по футболу,  1931 год</vt:lpstr>
      <vt:lpstr>Футбольная команда «Динамо», 1931 год</vt:lpstr>
      <vt:lpstr>Сборная Гомеля по футболу,  1932 год</vt:lpstr>
      <vt:lpstr>Команда ПВРЗ, 1933 год</vt:lpstr>
      <vt:lpstr>«Локомотив» Гомель - «Красный инструментальщик» Ленинград 5:0,  1936 год</vt:lpstr>
      <vt:lpstr> Футбольный клуб «Локомотив», 1946 год</vt:lpstr>
      <vt:lpstr> Футбольный клуб «Локомотив», 1947 год</vt:lpstr>
      <vt:lpstr>Футбольный клуб «Локомотив», 1949 год</vt:lpstr>
      <vt:lpstr>Футбольный клуб «Локомотив», 1950 год</vt:lpstr>
      <vt:lpstr>Футбольный клуб «Локомотив», 1950 год</vt:lpstr>
      <vt:lpstr>Форварды «Локомотива» с детьми, 50-е годы ХХ века</vt:lpstr>
      <vt:lpstr>«Полесская правда», 1932 год</vt:lpstr>
      <vt:lpstr>«Полесская правда», 1934 год</vt:lpstr>
      <vt:lpstr>«Гомельская правда» от 10 августа 1968 года</vt:lpstr>
      <vt:lpstr>Футбольный клуб «Локомотив»,  из личного архива</vt:lpstr>
      <vt:lpstr>Футбольный клуб «Локомотив»,  из личного архива</vt:lpstr>
      <vt:lpstr> «Гомельская правда» от 14.09.1948</vt:lpstr>
      <vt:lpstr>Футбольный клуб «Локомотив»,  из личного архива</vt:lpstr>
      <vt:lpstr>Футбольный клуб «Локомотив»,  из личного архива</vt:lpstr>
      <vt:lpstr>«Гомельская правда»  от 14.07.1948 года</vt:lpstr>
      <vt:lpstr>«Гомельская  правда» от 18.08.1949 года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Рубрика :    «Из опыта работы» Говейко С.Н., доцент, к.э.н.,  заведующий кафедрой КД и ИТ в экономике</dc:title>
  <cp:lastModifiedBy>Dmitry Tarasov</cp:lastModifiedBy>
  <cp:revision>11</cp:revision>
  <dcterms:modified xsi:type="dcterms:W3CDTF">2016-05-31T09:05:13Z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